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works on current error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)’.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works on past error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‘∫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)dT’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 works on future error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‘d/dt(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))’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" marR="0" lvl="0" indent="38100" algn="l" rtl="0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92100" marR="0" lvl="1" indent="-635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9100" marR="0" lvl="2" indent="-635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58800" marR="0" lvl="3" indent="-762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98500" marR="0" lvl="4" indent="-635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25500" marR="0" lvl="5" indent="-1143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77900" marR="0" lvl="6" indent="-1143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30300" marR="0" lvl="7" indent="-1143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70000" marR="0" lvl="8" indent="-101600" algn="l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563950" y="354575"/>
            <a:ext cx="8252100" cy="90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Control in Quadcopter Drones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825000" y="3529450"/>
            <a:ext cx="7647300" cy="11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lvl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Pragna Munagala</a:t>
            </a:r>
          </a:p>
          <a:p>
            <a:pPr lv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Bhargava Kalla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 descr="outdoor-rc-quad-with-camer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37" y="1405800"/>
            <a:ext cx="2761724" cy="2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42" name="Shape 142"/>
          <p:cNvSpPr txBox="1"/>
          <p:nvPr/>
        </p:nvSpPr>
        <p:spPr>
          <a:xfrm>
            <a:off x="557175" y="374625"/>
            <a:ext cx="8048400" cy="43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Control (contd..)</a:t>
            </a:r>
          </a:p>
          <a:p>
            <a:pPr lv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Magnetometer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in drones with GPS.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magnetic field of earth and is used to determine direction of compass in drone.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Sensor</a:t>
            </a:r>
          </a:p>
          <a:p>
            <a:pPr lvl="0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sense the obstacles to avoid collisions.</a:t>
            </a:r>
          </a:p>
          <a:p>
            <a:pPr marL="9144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ultrasonic, infrared and laser.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48" name="Shape 148"/>
          <p:cNvSpPr txBox="1"/>
          <p:nvPr/>
        </p:nvSpPr>
        <p:spPr>
          <a:xfrm>
            <a:off x="403875" y="213825"/>
            <a:ext cx="8374500" cy="43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Control (contd..)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Sensor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Determines the geographical position of drone.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 compares desired position with current position and determines the direction in which drone has to move.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Auto return Home feature: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Without GPS:</a:t>
            </a:r>
          </a:p>
          <a:p>
            <a:pPr marL="1371600" lvl="1" indent="-342900" rtl="0">
              <a:spcBef>
                <a:spcPts val="0"/>
              </a:spcBef>
              <a:buSzPct val="100000"/>
              <a:buFont typeface="Times New Roman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Just flyback in the opposite direction in case of low power or loss of connectivity.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With GPS:</a:t>
            </a:r>
          </a:p>
          <a:p>
            <a:pPr marL="1371600" lvl="1" indent="-342900" rtl="0">
              <a:spcBef>
                <a:spcPts val="0"/>
              </a:spcBef>
              <a:buSzPct val="100000"/>
              <a:buFont typeface="Times New Roman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Remember the starting position (latitude and longitude) of the drone.</a:t>
            </a:r>
          </a:p>
          <a:p>
            <a:pPr marL="1371600" lvl="1" indent="-342900" rtl="0">
              <a:spcBef>
                <a:spcPts val="0"/>
              </a:spcBef>
              <a:buSzPct val="100000"/>
              <a:buFont typeface="Times New Roman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 case of lost signal or low battery, use GPS sensor to return to the saved location.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54" name="Shape 154"/>
          <p:cNvSpPr txBox="1"/>
          <p:nvPr/>
        </p:nvSpPr>
        <p:spPr>
          <a:xfrm>
            <a:off x="626825" y="533800"/>
            <a:ext cx="7919100" cy="42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Electronic Speed Control (ESC)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Electronic circuit to vary electric motor’s speed, direction.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Act as dynamic brake.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UAV includes one ESC for each electric motor.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Offers high power, high frequency to motors in an extremely compact package.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ESC is critical for reporting each motor’s RPM to the flight controller, allowing it to take corrective action if needed.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Includes features</a:t>
            </a:r>
          </a:p>
          <a:p>
            <a:pPr marL="1371600" lvl="0" indent="-3302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high-current, </a:t>
            </a:r>
            <a:r>
              <a:rPr lang="en" sz="16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current </a:t>
            </a:r>
            <a:r>
              <a:rPr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power to </a:t>
            </a:r>
            <a:r>
              <a:rPr lang="en" sz="16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motors</a:t>
            </a:r>
          </a:p>
          <a:p>
            <a:pPr marL="1371600" lvl="0" indent="-3302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power output for all UAV electric motors is limited</a:t>
            </a:r>
          </a:p>
          <a:p>
            <a:pPr marL="1371600" lvl="0" indent="-330200" rtl="0">
              <a:spcBef>
                <a:spcPts val="0"/>
              </a:spcBef>
              <a:buClr>
                <a:srgbClr val="333333"/>
              </a:buClr>
              <a:buSzPct val="100000"/>
              <a:buFont typeface="Times New Roman"/>
              <a:buChar char="-"/>
            </a:pPr>
            <a:r>
              <a:rPr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Programmable</a:t>
            </a:r>
          </a:p>
          <a:p>
            <a:pPr lvl="0">
              <a:spcBef>
                <a:spcPts val="0"/>
              </a:spcBef>
              <a:buNone/>
            </a:pPr>
            <a:endParaRPr sz="105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60" name="Shape 160"/>
          <p:cNvSpPr txBox="1"/>
          <p:nvPr/>
        </p:nvSpPr>
        <p:spPr>
          <a:xfrm>
            <a:off x="497475" y="374625"/>
            <a:ext cx="82176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UAV Flight Tracker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Detects and prevents potential collisions by automatically adjusting UAV flight paths and then alerting users to the change.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Cloud based control and management system.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Client and server model.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Consists of three entities - client, server and UAV.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Client - control added UAVs, receive real time sensor updates and priority alerts.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Server - provides sensor and collision information to client, collision detection algorithms, manages user profiles and updates UAV control information.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UAV management module - UAV Management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- UAV control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- collision management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66" name="Shape 166"/>
          <p:cNvSpPr txBox="1"/>
          <p:nvPr/>
        </p:nvSpPr>
        <p:spPr>
          <a:xfrm>
            <a:off x="497475" y="374625"/>
            <a:ext cx="82176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Collision avoidance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75" y="1489125"/>
            <a:ext cx="2378724" cy="22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825" y="1489124"/>
            <a:ext cx="2646350" cy="22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399" y="1397800"/>
            <a:ext cx="2586675" cy="234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75" name="Shape 175"/>
          <p:cNvSpPr txBox="1"/>
          <p:nvPr/>
        </p:nvSpPr>
        <p:spPr>
          <a:xfrm>
            <a:off x="468600" y="285625"/>
            <a:ext cx="8363100" cy="437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Bluetooth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Wifi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Higher frequencies in 2.4 GHz range.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Works on an ultra-high radio frequency so range is limited to about 600 meters.</a:t>
            </a:r>
          </a:p>
          <a:p>
            <a:pPr marL="9144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Able to handle both data and image transmission.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Radio Frequency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Transmitter and Receiver tuned to same frequency.</a:t>
            </a:r>
          </a:p>
          <a:p>
            <a:pPr marL="9144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Transmitter and receivers paired using RFID.</a:t>
            </a:r>
          </a:p>
          <a:p>
            <a:pPr marL="9144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Most remote control drones use 900 MHz for transmission.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181" name="Shape 181"/>
          <p:cNvSpPr txBox="1"/>
          <p:nvPr/>
        </p:nvSpPr>
        <p:spPr>
          <a:xfrm>
            <a:off x="712725" y="534550"/>
            <a:ext cx="3217200" cy="41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Stability Control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Use of filters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PID controller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Feedback mechanism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5322625" y="772575"/>
            <a:ext cx="984900" cy="3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25" y="971550"/>
            <a:ext cx="2384400" cy="26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5999125" y="3707450"/>
            <a:ext cx="1409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Flow Chart for PID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190" name="Shape 190"/>
          <p:cNvSpPr txBox="1"/>
          <p:nvPr/>
        </p:nvSpPr>
        <p:spPr>
          <a:xfrm>
            <a:off x="666600" y="434325"/>
            <a:ext cx="7770000" cy="41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PID Controller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Constant corrections are needed for multicopter to be stable in air.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Stability is maintained using PID control loop.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controller for each of roll, pitch and yaw axis. Works based on rotation speed provided by gyros.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 sum of these terms is used to adjust the system parameters to predict the correct output </a:t>
            </a:r>
            <a:r>
              <a:rPr lang="en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any time </a:t>
            </a:r>
            <a:r>
              <a:rPr lang="en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425" y="2784275"/>
            <a:ext cx="3125449" cy="76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000" y="2737750"/>
            <a:ext cx="3419174" cy="164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250" y="4382475"/>
            <a:ext cx="20574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199" name="Shape 199"/>
          <p:cNvSpPr txBox="1"/>
          <p:nvPr/>
        </p:nvSpPr>
        <p:spPr>
          <a:xfrm>
            <a:off x="570175" y="375350"/>
            <a:ext cx="8042400" cy="443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Research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Auto charging platform and flight algorithms including auto landing.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None/>
            </a:pPr>
            <a:endParaRPr lang="en"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2. Object detection and Tracking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Critical part of target tracking - detection of target from video stream captured by drone’s front camera.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Two approaches to follow the target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-3429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Using known location of target, the motion between successive frames is estimated and target’s next location is determined.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-3429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Using template matching, feature detection and matching,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target in static picture is detected.</a:t>
            </a:r>
          </a:p>
          <a:p>
            <a:pPr marL="1028700" lvl="0" rtl="0">
              <a:spcBef>
                <a:spcPts val="0"/>
              </a:spcBef>
              <a:buSzPct val="100000"/>
            </a:pPr>
            <a:endParaRPr lang="en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lvl="0" rtl="0">
              <a:spcBef>
                <a:spcPts val="0"/>
              </a:spcBef>
              <a:buSzPct val="100000"/>
            </a:pPr>
            <a:endParaRPr lang="en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sp>
        <p:nvSpPr>
          <p:cNvPr id="200" name="Shape 200"/>
          <p:cNvSpPr txBox="1"/>
          <p:nvPr/>
        </p:nvSpPr>
        <p:spPr>
          <a:xfrm>
            <a:off x="665200" y="760250"/>
            <a:ext cx="7807200" cy="390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206" name="Shape 206"/>
          <p:cNvSpPr txBox="1"/>
          <p:nvPr/>
        </p:nvSpPr>
        <p:spPr>
          <a:xfrm>
            <a:off x="415750" y="75501"/>
            <a:ext cx="6438300" cy="4110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Demo on few </a:t>
            </a: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Drone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modes</a:t>
            </a: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jgkj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578840"/>
            <a:ext cx="7964457" cy="4259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69" name="Shape 69"/>
          <p:cNvSpPr txBox="1"/>
          <p:nvPr/>
        </p:nvSpPr>
        <p:spPr>
          <a:xfrm>
            <a:off x="582050" y="285100"/>
            <a:ext cx="6616500" cy="8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736475" y="308850"/>
            <a:ext cx="6105600" cy="422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</a:p>
          <a:p>
            <a:pPr lvl="0">
              <a:spcBef>
                <a:spcPts val="0"/>
              </a:spcBef>
              <a:buNone/>
            </a:pP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Flow Diagram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ESC and Flight Tracker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Stability Control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Research work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212" name="Shape 212"/>
          <p:cNvSpPr txBox="1"/>
          <p:nvPr/>
        </p:nvSpPr>
        <p:spPr>
          <a:xfrm>
            <a:off x="447750" y="205900"/>
            <a:ext cx="8154600" cy="45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Industrial Research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Snapdragon Flight - Qualcomm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Intel setup a Guinness world record with 500 Intel shooting star drones flying simultaneously.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92" y="1183166"/>
            <a:ext cx="4763358" cy="140313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809854" y="2305000"/>
            <a:ext cx="3226500" cy="3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b="1" dirty="0">
                <a:latin typeface="Times New Roman"/>
                <a:ea typeface="Times New Roman"/>
                <a:cs typeface="Times New Roman"/>
                <a:sym typeface="Times New Roman"/>
              </a:rPr>
              <a:t>Motors spinning updation in Snapdragon Flight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300" y="3112374"/>
            <a:ext cx="2111950" cy="16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525" y="3112375"/>
            <a:ext cx="2303775" cy="16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792" y="1061035"/>
            <a:ext cx="1925003" cy="1243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4030" y="2341863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Snapdragon </a:t>
            </a:r>
            <a:r>
              <a:rPr lang="en-US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222" name="Shape 222"/>
          <p:cNvSpPr txBox="1"/>
          <p:nvPr/>
        </p:nvSpPr>
        <p:spPr>
          <a:xfrm>
            <a:off x="418750" y="325500"/>
            <a:ext cx="8602500" cy="45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Research (contd..)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Aquila - Facebook’s internet beaming drone. Using millimeter-wave radio technology to transmit data to the drone.</a:t>
            </a:r>
          </a:p>
          <a:p>
            <a:pPr marL="914400" lvl="1" indent="-3429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"Our goal is simple: We want to connect the 4.1 billion people who aren't already connected to the internet," Facebook CTO Mike Schroepfer said during a speech on stage.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175" y="2228075"/>
            <a:ext cx="4844450" cy="20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229" name="Shape 229"/>
          <p:cNvSpPr txBox="1"/>
          <p:nvPr/>
        </p:nvSpPr>
        <p:spPr>
          <a:xfrm>
            <a:off x="587025" y="304975"/>
            <a:ext cx="2586600" cy="442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Inspection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Science &amp; Research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Defense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Agriculture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Photography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Movie making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Search and Rescue</a:t>
            </a:r>
          </a:p>
          <a:p>
            <a:pPr marL="457200" lvl="0" indent="457200">
              <a:spcBef>
                <a:spcPts val="0"/>
              </a:spcBef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725" y="2564050"/>
            <a:ext cx="2463374" cy="20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00" y="495275"/>
            <a:ext cx="2337949" cy="19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237" name="Shape 237"/>
          <p:cNvSpPr txBox="1"/>
          <p:nvPr/>
        </p:nvSpPr>
        <p:spPr>
          <a:xfrm>
            <a:off x="587025" y="394525"/>
            <a:ext cx="5750400" cy="259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Battery Life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Individual Privacy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Drone collisions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Property damage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243" name="Shape 243"/>
          <p:cNvSpPr txBox="1"/>
          <p:nvPr/>
        </p:nvSpPr>
        <p:spPr>
          <a:xfrm>
            <a:off x="545284" y="436228"/>
            <a:ext cx="8221211" cy="42352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  <a:p>
            <a:pPr lvl="0">
              <a:spcBef>
                <a:spcPts val="0"/>
              </a:spcBef>
              <a:buNone/>
            </a:pPr>
            <a:endParaRPr lang="en-US" b="1" dirty="0"/>
          </a:p>
          <a:p>
            <a:pPr lvl="0">
              <a:spcBef>
                <a:spcPts val="0"/>
              </a:spcBef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Orozco, Luis, et al. "Design and implementation of a control of position system for the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quadricopter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AR. Drone 2.0 by Parrot." </a:t>
            </a:r>
            <a:r>
              <a:rPr lang="en-US" i="1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Automatica</a:t>
            </a:r>
            <a:r>
              <a:rPr lang="en-US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(ICA-ACCA), IEEE International Conference on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IEEE, 2016.</a:t>
            </a:r>
          </a:p>
          <a:p>
            <a:pPr lvl="0">
              <a:spcBef>
                <a:spcPts val="0"/>
              </a:spcBef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Itkin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Mason,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Mihui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Kim, and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Younghee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Park. "Development of Cloud-Based UAV Monitoring and Management System." </a:t>
            </a:r>
            <a:r>
              <a:rPr lang="en-US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16.11 (2016): 1913.</a:t>
            </a:r>
          </a:p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Barták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Roman, and Adam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Vykovský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"Any Object Tracking and Following by a Flying Drone." </a:t>
            </a:r>
            <a:r>
              <a:rPr lang="en-US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Artificial Intelligence (MICAI), 2015 Fourteenth Mexican International Conference on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IEEE, 2015.</a:t>
            </a:r>
          </a:p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[4] 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Woo, </a:t>
            </a:r>
            <a:r>
              <a:rPr lang="en-US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Chungki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et al. "Auto charging platform and algorithms for long-distance flight of drones." Consumer Electronics (ICCE), 2017 IEEE International Conference on. IEEE, 2017.</a:t>
            </a:r>
          </a:p>
          <a:p>
            <a:pPr lvl="0"/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[5] 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Murrieta-Rico, Fabian N., et al. "Resolution improvement of accelerometers measurement for drones in</a:t>
            </a:r>
          </a:p>
          <a:p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applications." Industrial Electronics Society, IECON 2016-42nd Annual Conference of the IEEE .</a:t>
            </a:r>
          </a:p>
          <a:p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IEEE, 2016.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49" name="Shape 249"/>
          <p:cNvSpPr txBox="1"/>
          <p:nvPr/>
        </p:nvSpPr>
        <p:spPr>
          <a:xfrm>
            <a:off x="1018350" y="2212950"/>
            <a:ext cx="7107300" cy="71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 ???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27450" y="214950"/>
            <a:ext cx="7839300" cy="64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27325" y="742075"/>
            <a:ext cx="7839300" cy="41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Manually controlled mechatronic devices.</a:t>
            </a:r>
          </a:p>
          <a:p>
            <a:pPr marL="4000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Equipped with gps, position control sensors in-order to maintain the flight.</a:t>
            </a:r>
          </a:p>
          <a:p>
            <a:pPr marL="4000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Motors rotate in both clockwise and anticlockwise in order to maintain the pitch and altitude. 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Shape 78" descr="330px-Quadrokopter-X-H-Konfigur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900" y="2122600"/>
            <a:ext cx="2933724" cy="26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84" name="Shape 84"/>
          <p:cNvSpPr txBox="1"/>
          <p:nvPr/>
        </p:nvSpPr>
        <p:spPr>
          <a:xfrm>
            <a:off x="557175" y="285100"/>
            <a:ext cx="5488800" cy="5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57175" y="862000"/>
            <a:ext cx="8386800" cy="3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Height is determined by the amount of power to all four motors.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Forward motion - driving the back props faster than the forward props.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Sideways motion - by running the left or right props faster.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Turning left or right - by slowing or speeding 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diagonal</a:t>
            </a:r>
            <a:r>
              <a:rPr lang="en" sz="18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motors.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The control signals are passed from the transmitter using wireless technologies like wifi, bluetooth etc.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Based on these signals and additional data like air drift, gravitational force, the drone has to estimate the speed of rotors.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Data from sensors is collected and sent to the transmitter to get the current position and distance.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91" name="Shape 91"/>
          <p:cNvSpPr/>
          <p:nvPr/>
        </p:nvSpPr>
        <p:spPr>
          <a:xfrm>
            <a:off x="636700" y="1237225"/>
            <a:ext cx="1098600" cy="3936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Transmitter</a:t>
            </a:r>
          </a:p>
        </p:txBody>
      </p:sp>
      <p:sp>
        <p:nvSpPr>
          <p:cNvPr id="92" name="Shape 92"/>
          <p:cNvSpPr/>
          <p:nvPr/>
        </p:nvSpPr>
        <p:spPr>
          <a:xfrm>
            <a:off x="2024550" y="1237225"/>
            <a:ext cx="1098600" cy="39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Analyzing the input</a:t>
            </a:r>
          </a:p>
        </p:txBody>
      </p:sp>
      <p:sp>
        <p:nvSpPr>
          <p:cNvPr id="93" name="Shape 93"/>
          <p:cNvSpPr/>
          <p:nvPr/>
        </p:nvSpPr>
        <p:spPr>
          <a:xfrm>
            <a:off x="3357600" y="1237225"/>
            <a:ext cx="974100" cy="393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Rotation of motors</a:t>
            </a:r>
          </a:p>
        </p:txBody>
      </p:sp>
      <p:sp>
        <p:nvSpPr>
          <p:cNvPr id="94" name="Shape 94"/>
          <p:cNvSpPr/>
          <p:nvPr/>
        </p:nvSpPr>
        <p:spPr>
          <a:xfrm>
            <a:off x="4615575" y="1102375"/>
            <a:ext cx="1186800" cy="663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 of data from sensors</a:t>
            </a:r>
          </a:p>
        </p:txBody>
      </p:sp>
      <p:sp>
        <p:nvSpPr>
          <p:cNvPr id="95" name="Shape 95"/>
          <p:cNvSpPr/>
          <p:nvPr/>
        </p:nvSpPr>
        <p:spPr>
          <a:xfrm>
            <a:off x="6000475" y="1237225"/>
            <a:ext cx="867600" cy="39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Filtering</a:t>
            </a:r>
          </a:p>
        </p:txBody>
      </p:sp>
      <p:sp>
        <p:nvSpPr>
          <p:cNvPr id="96" name="Shape 96"/>
          <p:cNvSpPr/>
          <p:nvPr/>
        </p:nvSpPr>
        <p:spPr>
          <a:xfrm>
            <a:off x="7119700" y="1237225"/>
            <a:ext cx="974100" cy="393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Stability control</a:t>
            </a:r>
          </a:p>
        </p:txBody>
      </p:sp>
      <p:sp>
        <p:nvSpPr>
          <p:cNvPr id="97" name="Shape 97"/>
          <p:cNvSpPr/>
          <p:nvPr/>
        </p:nvSpPr>
        <p:spPr>
          <a:xfrm>
            <a:off x="7502675" y="2044800"/>
            <a:ext cx="1186800" cy="663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Send the data back to transmitter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00" y="2209475"/>
            <a:ext cx="5028575" cy="278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Shape 99"/>
          <p:cNvCxnSpPr>
            <a:stCxn id="91" idx="3"/>
            <a:endCxn id="92" idx="1"/>
          </p:cNvCxnSpPr>
          <p:nvPr/>
        </p:nvCxnSpPr>
        <p:spPr>
          <a:xfrm>
            <a:off x="1735300" y="1434025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>
            <a:stCxn id="92" idx="3"/>
            <a:endCxn id="93" idx="1"/>
          </p:cNvCxnSpPr>
          <p:nvPr/>
        </p:nvCxnSpPr>
        <p:spPr>
          <a:xfrm>
            <a:off x="3123150" y="1434025"/>
            <a:ext cx="2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>
            <a:stCxn id="93" idx="3"/>
            <a:endCxn id="94" idx="1"/>
          </p:cNvCxnSpPr>
          <p:nvPr/>
        </p:nvCxnSpPr>
        <p:spPr>
          <a:xfrm>
            <a:off x="4331700" y="1434025"/>
            <a:ext cx="28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" name="Shape 102"/>
          <p:cNvCxnSpPr>
            <a:stCxn id="94" idx="3"/>
            <a:endCxn id="95" idx="1"/>
          </p:cNvCxnSpPr>
          <p:nvPr/>
        </p:nvCxnSpPr>
        <p:spPr>
          <a:xfrm>
            <a:off x="5802375" y="1434025"/>
            <a:ext cx="19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>
            <a:stCxn id="95" idx="3"/>
            <a:endCxn id="96" idx="1"/>
          </p:cNvCxnSpPr>
          <p:nvPr/>
        </p:nvCxnSpPr>
        <p:spPr>
          <a:xfrm>
            <a:off x="6868075" y="1434025"/>
            <a:ext cx="2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>
            <a:off x="7834950" y="1621350"/>
            <a:ext cx="0" cy="45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" name="Shape 105"/>
          <p:cNvSpPr txBox="1"/>
          <p:nvPr/>
        </p:nvSpPr>
        <p:spPr>
          <a:xfrm>
            <a:off x="518425" y="445100"/>
            <a:ext cx="3449100" cy="5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Work Flow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111" name="Shape 111"/>
          <p:cNvSpPr txBox="1"/>
          <p:nvPr/>
        </p:nvSpPr>
        <p:spPr>
          <a:xfrm>
            <a:off x="451400" y="215850"/>
            <a:ext cx="8160600" cy="47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 must be sent at very low latencies in order to maintain a stable flight.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What happens when the connectivity is lost?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Speed of air is a drawback too. Isn’t it?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Interference with other signals.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Obstacles?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2458900" y="4656475"/>
            <a:ext cx="1425600" cy="23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375" y="2304675"/>
            <a:ext cx="5202575" cy="25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5292775" y="1459025"/>
            <a:ext cx="1929900" cy="925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Where am I  :(      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         ??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20" name="Shape 120"/>
          <p:cNvSpPr txBox="1"/>
          <p:nvPr/>
        </p:nvSpPr>
        <p:spPr>
          <a:xfrm>
            <a:off x="688975" y="475150"/>
            <a:ext cx="5392800" cy="57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746200" y="392000"/>
            <a:ext cx="7616400" cy="41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Accelerometer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Gyroscope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Magnetometer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GPS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Camera</a:t>
            </a:r>
          </a:p>
          <a:p>
            <a:pPr marL="457200" lvl="0" indent="-342900">
              <a:spcBef>
                <a:spcPts val="0"/>
              </a:spcBef>
              <a:buSzPct val="1000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Infrared or ultrasonic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650" y="475150"/>
            <a:ext cx="3219050" cy="27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150" y="2656375"/>
            <a:ext cx="2726600" cy="2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129" name="Shape 129"/>
          <p:cNvSpPr txBox="1"/>
          <p:nvPr/>
        </p:nvSpPr>
        <p:spPr>
          <a:xfrm>
            <a:off x="447750" y="414425"/>
            <a:ext cx="6633300" cy="43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Position Control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Gyroscope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Feeds the controller with aircraft rotating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around its own axes - roll, pitch, yaw.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PID controller uses this information to stabilize the aircraft.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UAV shouldn’t rotate if no deflection from pilot. If rotates, gyro information is noted and counteraction is provided to prevent the unintended rotation.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Controller translates to desired rotation rate if pilot applies deflection.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Gyros are connected over I2C or SPI buses to provide data with frequency of 1kHz, 8kHZ.</a:t>
            </a:r>
          </a:p>
          <a:p>
            <a:pPr marL="914400" lvl="0" indent="-342900"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Most popularly used - MPU6000 and MPU6050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150" y="1162900"/>
            <a:ext cx="1939999" cy="1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136" name="Shape 136"/>
          <p:cNvSpPr txBox="1"/>
          <p:nvPr/>
        </p:nvSpPr>
        <p:spPr>
          <a:xfrm>
            <a:off x="447750" y="314925"/>
            <a:ext cx="8573100" cy="439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Control (contd..)</a:t>
            </a:r>
          </a:p>
          <a:p>
            <a:pPr lv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Accelerometer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information about acceleration forces in X, Y and Z axises.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Accelerometer data helps to determine up, down and current altitude.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Pilot's input are translated by the controller to desired inclination.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differentiate earth’s gravity and aircraft acceleration and are easily affected by vibrations.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Usually integrated with Gyroscopes as in MPU6000 and MPU6050.</a:t>
            </a:r>
          </a:p>
          <a:p>
            <a:pPr marL="9144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Headless mode.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Barometer</a:t>
            </a:r>
          </a:p>
          <a:p>
            <a:pPr marL="9144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air pressure. As pressure drops with height can also used to measure the altitude.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1300</Words>
  <Application>Microsoft Office PowerPoint</Application>
  <PresentationFormat>On-screen Show (16:9)</PresentationFormat>
  <Paragraphs>245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simple-light-2</vt:lpstr>
      <vt:lpstr>Position Control in Quadcopter Drones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Control in Quadcopter Drones</dc:title>
  <cp:lastModifiedBy>Pragna Munagala</cp:lastModifiedBy>
  <cp:revision>9</cp:revision>
  <dcterms:modified xsi:type="dcterms:W3CDTF">2017-04-21T18:55:16Z</dcterms:modified>
</cp:coreProperties>
</file>